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766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4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7025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532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9629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9668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555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2323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274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101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5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48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24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92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48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97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232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741DC9-76D5-4362-8D24-AD5564A791B9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D26D-8AA6-4647-867E-868C24DD0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5659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D810-BA69-420B-8956-78C71EC1A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278" y="622169"/>
            <a:ext cx="9587060" cy="5580667"/>
          </a:xfrm>
        </p:spPr>
        <p:txBody>
          <a:bodyPr/>
          <a:lstStyle/>
          <a:p>
            <a:r>
              <a:rPr lang="en-IN" sz="6000" dirty="0"/>
              <a:t>SOURCES OF RECRUITEMENT</a:t>
            </a:r>
          </a:p>
        </p:txBody>
      </p:sp>
    </p:spTree>
    <p:extLst>
      <p:ext uri="{BB962C8B-B14F-4D97-AF65-F5344CB8AC3E}">
        <p14:creationId xmlns:p14="http://schemas.microsoft.com/office/powerpoint/2010/main" val="67404226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75F9D-B587-47A0-8FC6-829E48C14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8" y="452488"/>
            <a:ext cx="9766169" cy="5795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u="sng" dirty="0"/>
              <a:t>Meaning;</a:t>
            </a:r>
          </a:p>
          <a:p>
            <a:pPr marL="0" indent="0">
              <a:buNone/>
            </a:pPr>
            <a:r>
              <a:rPr lang="en-IN" sz="2400" dirty="0"/>
              <a:t>Recruitment is a process of searching for prospective employees and stimulating them to apply for the job in the organisation. When more persons apply for jobs, then there will be a scope for recruiting better persons.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2800" u="sng" dirty="0"/>
              <a:t>Definition;</a:t>
            </a:r>
          </a:p>
          <a:p>
            <a:pPr marL="0" indent="0">
              <a:buNone/>
            </a:pPr>
            <a:r>
              <a:rPr lang="en-IN" sz="2800" dirty="0"/>
              <a:t>“Recruitment is a process of searching for prospective employees and stimulating them to apply for the job in the organisation.</a:t>
            </a:r>
          </a:p>
          <a:p>
            <a:pPr marL="0" indent="0">
              <a:buNone/>
            </a:pPr>
            <a:r>
              <a:rPr lang="en-IN" sz="2800" dirty="0"/>
              <a:t>                                                              - Edwin B. </a:t>
            </a:r>
            <a:r>
              <a:rPr lang="en-IN" sz="2800" dirty="0" err="1"/>
              <a:t>Flippo</a:t>
            </a:r>
            <a:endParaRPr lang="en-IN" sz="2800" dirty="0"/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2225163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F2DB-3EA5-4EFA-A9B3-BB87F6DDE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2" y="688158"/>
            <a:ext cx="9766169" cy="5560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u="sng" dirty="0"/>
              <a:t>Sources of recruitment;</a:t>
            </a:r>
          </a:p>
          <a:p>
            <a:pPr marL="457200" indent="-457200">
              <a:buAutoNum type="alphaUcPeriod"/>
            </a:pPr>
            <a:r>
              <a:rPr lang="en-IN" sz="2400" dirty="0"/>
              <a:t>Internal Sources </a:t>
            </a:r>
          </a:p>
          <a:p>
            <a:pPr marL="457200" indent="-457200">
              <a:buAutoNum type="alphaUcPeriod"/>
            </a:pPr>
            <a:r>
              <a:rPr lang="en-IN" sz="2400" dirty="0"/>
              <a:t>External Sources </a:t>
            </a:r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2400" dirty="0"/>
              <a:t>A. Internal Sources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sz="2400" dirty="0"/>
              <a:t>Promotion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sz="2400" dirty="0"/>
              <a:t>Retirement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sz="2400" dirty="0"/>
              <a:t>Transfer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sz="2400" dirty="0"/>
              <a:t>Former Employees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sz="2400" dirty="0"/>
              <a:t>Internal Advertisement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2423821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DB8FB-542E-47CB-AC47-2F98CBE18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181" y="631596"/>
            <a:ext cx="9775595" cy="561680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Merits; </a:t>
            </a:r>
          </a:p>
          <a:p>
            <a:pPr marL="457200" indent="-457200">
              <a:buAutoNum type="alphaLcParenR"/>
            </a:pPr>
            <a:r>
              <a:rPr lang="en-IN" dirty="0"/>
              <a:t>Increase loyalty and morale </a:t>
            </a:r>
          </a:p>
          <a:p>
            <a:pPr marL="457200" indent="-457200">
              <a:buAutoNum type="alphaLcParenR"/>
            </a:pPr>
            <a:r>
              <a:rPr lang="en-IN" dirty="0"/>
              <a:t>High motivation </a:t>
            </a:r>
          </a:p>
          <a:p>
            <a:pPr marL="457200" indent="-457200">
              <a:buAutoNum type="alphaLcParenR"/>
            </a:pPr>
            <a:r>
              <a:rPr lang="en-IN" dirty="0"/>
              <a:t>Less employee turn over</a:t>
            </a:r>
          </a:p>
          <a:p>
            <a:pPr marL="457200" indent="-457200">
              <a:buAutoNum type="alphaLcParenR"/>
            </a:pPr>
            <a:r>
              <a:rPr lang="en-IN" dirty="0"/>
              <a:t>Scope for promotion</a:t>
            </a:r>
          </a:p>
          <a:p>
            <a:pPr marL="457200" indent="-457200">
              <a:buAutoNum type="alphaLcParenR"/>
            </a:pPr>
            <a:r>
              <a:rPr lang="en-IN" dirty="0"/>
              <a:t>Increase job security and job satisfaction</a:t>
            </a:r>
          </a:p>
          <a:p>
            <a:pPr marL="457200" indent="-457200">
              <a:buAutoNum type="alphaLcParenR"/>
            </a:pPr>
            <a:r>
              <a:rPr lang="en-IN" dirty="0"/>
              <a:t>Eliminate boredom and monotony.</a:t>
            </a:r>
          </a:p>
          <a:p>
            <a:pPr marL="0" indent="0">
              <a:buNone/>
            </a:pPr>
            <a:r>
              <a:rPr lang="en-IN" dirty="0"/>
              <a:t>Demerits;</a:t>
            </a:r>
          </a:p>
          <a:p>
            <a:pPr marL="457200" indent="-457200">
              <a:buAutoNum type="alphaLcParenR"/>
            </a:pPr>
            <a:r>
              <a:rPr lang="en-IN" dirty="0"/>
              <a:t>Limited talents for selection</a:t>
            </a:r>
          </a:p>
          <a:p>
            <a:pPr marL="457200" indent="-457200">
              <a:buAutoNum type="alphaLcParenR"/>
            </a:pPr>
            <a:r>
              <a:rPr lang="en-IN" dirty="0"/>
              <a:t>Fresh talents </a:t>
            </a:r>
            <a:r>
              <a:rPr lang="en-IN" dirty="0" err="1"/>
              <a:t>unutillized</a:t>
            </a:r>
            <a:endParaRPr lang="en-IN" dirty="0"/>
          </a:p>
          <a:p>
            <a:pPr marL="457200" indent="-457200">
              <a:buAutoNum type="alphaLcParenR"/>
            </a:pPr>
            <a:r>
              <a:rPr lang="en-IN" dirty="0"/>
              <a:t>Favouritism </a:t>
            </a:r>
          </a:p>
          <a:p>
            <a:pPr marL="457200" indent="-457200">
              <a:buAutoNum type="alphaLcParenR"/>
            </a:pPr>
            <a:r>
              <a:rPr lang="en-IN" dirty="0"/>
              <a:t>No option for new ideas.</a:t>
            </a:r>
          </a:p>
        </p:txBody>
      </p:sp>
    </p:spTree>
    <p:extLst>
      <p:ext uri="{BB962C8B-B14F-4D97-AF65-F5344CB8AC3E}">
        <p14:creationId xmlns:p14="http://schemas.microsoft.com/office/powerpoint/2010/main" val="140986879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88944-306C-4F49-B95C-6BA501F4C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01" y="556181"/>
            <a:ext cx="9822729" cy="5692218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B. External Sources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Advertisement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Campus interview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Placement Agencies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Employment Agencies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Walk-in-</a:t>
            </a:r>
            <a:r>
              <a:rPr lang="en-IN" dirty="0" err="1"/>
              <a:t>Intervies</a:t>
            </a:r>
            <a:endParaRPr lang="en-IN" dirty="0"/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E-recruitment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Competitors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Casual callers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Labour Contractors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Referrals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Trade unions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Similar Organisations</a:t>
            </a:r>
          </a:p>
        </p:txBody>
      </p:sp>
    </p:spTree>
    <p:extLst>
      <p:ext uri="{BB962C8B-B14F-4D97-AF65-F5344CB8AC3E}">
        <p14:creationId xmlns:p14="http://schemas.microsoft.com/office/powerpoint/2010/main" val="420127708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DAB3-6CB5-46A5-A612-B46EAADBC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631596"/>
            <a:ext cx="9512526" cy="561680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Merits:</a:t>
            </a:r>
          </a:p>
          <a:p>
            <a:pPr marL="457200" indent="-457200">
              <a:buAutoNum type="alphaLcParenR"/>
            </a:pPr>
            <a:r>
              <a:rPr lang="en-IN" dirty="0"/>
              <a:t>Wide choice</a:t>
            </a:r>
          </a:p>
          <a:p>
            <a:pPr marL="457200" indent="-457200">
              <a:buAutoNum type="alphaLcParenR"/>
            </a:pPr>
            <a:r>
              <a:rPr lang="en-IN" dirty="0"/>
              <a:t>Option for new ideas</a:t>
            </a:r>
          </a:p>
          <a:p>
            <a:pPr marL="457200" indent="-457200">
              <a:buAutoNum type="alphaLcParenR"/>
            </a:pPr>
            <a:r>
              <a:rPr lang="en-IN" dirty="0"/>
              <a:t>Healthy </a:t>
            </a:r>
            <a:r>
              <a:rPr lang="en-IN" dirty="0" err="1"/>
              <a:t>compition</a:t>
            </a:r>
            <a:endParaRPr lang="en-IN" dirty="0"/>
          </a:p>
          <a:p>
            <a:pPr marL="457200" indent="-457200">
              <a:buAutoNum type="alphaLcParenR"/>
            </a:pPr>
            <a:r>
              <a:rPr lang="en-IN" dirty="0"/>
              <a:t>Less scope for partiality </a:t>
            </a:r>
          </a:p>
          <a:p>
            <a:pPr marL="457200" indent="-457200">
              <a:buAutoNum type="alphaLcParenR"/>
            </a:pPr>
            <a:r>
              <a:rPr lang="en-IN" dirty="0"/>
              <a:t>Less politics</a:t>
            </a:r>
          </a:p>
          <a:p>
            <a:pPr marL="457200" indent="-457200">
              <a:buAutoNum type="alphaLcParenR"/>
            </a:pPr>
            <a:r>
              <a:rPr lang="en-IN" dirty="0"/>
              <a:t>More opportunity for growth</a:t>
            </a:r>
          </a:p>
          <a:p>
            <a:pPr marL="0" indent="0">
              <a:buNone/>
            </a:pPr>
            <a:r>
              <a:rPr lang="en-IN" dirty="0"/>
              <a:t>Demerits;</a:t>
            </a:r>
          </a:p>
          <a:p>
            <a:pPr marL="457200" indent="-457200">
              <a:buAutoNum type="alphaLcParenR"/>
            </a:pPr>
            <a:r>
              <a:rPr lang="en-IN" dirty="0"/>
              <a:t>Difficulty to adjust in new environment </a:t>
            </a:r>
          </a:p>
          <a:p>
            <a:pPr marL="457200" indent="-457200">
              <a:buAutoNum type="alphaLcParenR"/>
            </a:pPr>
            <a:r>
              <a:rPr lang="en-IN" dirty="0"/>
              <a:t>Time consuming process</a:t>
            </a:r>
          </a:p>
          <a:p>
            <a:pPr marL="457200" indent="-457200">
              <a:buAutoNum type="alphaLcParenR"/>
            </a:pPr>
            <a:r>
              <a:rPr lang="en-IN" dirty="0"/>
              <a:t>Expensive</a:t>
            </a:r>
          </a:p>
          <a:p>
            <a:pPr marL="457200" indent="-457200">
              <a:buAutoNum type="alphaLcParenR"/>
            </a:pPr>
            <a:r>
              <a:rPr lang="en-IN" dirty="0"/>
              <a:t>Create sense of insecurity</a:t>
            </a:r>
          </a:p>
        </p:txBody>
      </p:sp>
    </p:spTree>
    <p:extLst>
      <p:ext uri="{BB962C8B-B14F-4D97-AF65-F5344CB8AC3E}">
        <p14:creationId xmlns:p14="http://schemas.microsoft.com/office/powerpoint/2010/main" val="187669978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ADCF9-9193-4210-B5DF-260BA93BD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545184"/>
            <a:ext cx="9521952" cy="5767632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Conclusion:</a:t>
            </a:r>
          </a:p>
          <a:p>
            <a:pPr marL="0" indent="0">
              <a:buNone/>
            </a:pPr>
            <a:r>
              <a:rPr lang="en-IN" dirty="0"/>
              <a:t>	The eligible and suitable candidates required for a particular job are available through various sources. Most of the companies use many number of options or ways to recruit new employees. </a:t>
            </a:r>
          </a:p>
        </p:txBody>
      </p:sp>
    </p:spTree>
    <p:extLst>
      <p:ext uri="{BB962C8B-B14F-4D97-AF65-F5344CB8AC3E}">
        <p14:creationId xmlns:p14="http://schemas.microsoft.com/office/powerpoint/2010/main" val="1960184165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229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Wingdings 3</vt:lpstr>
      <vt:lpstr>Ion</vt:lpstr>
      <vt:lpstr>SOURCES OF RECRUITEMENT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RECRUITEMENT</dc:title>
  <dc:creator>thilaka laxmi</dc:creator>
  <cp:lastModifiedBy>thilaka laxmi</cp:lastModifiedBy>
  <cp:revision>15</cp:revision>
  <dcterms:created xsi:type="dcterms:W3CDTF">2020-03-20T09:40:41Z</dcterms:created>
  <dcterms:modified xsi:type="dcterms:W3CDTF">2020-03-20T10:33:20Z</dcterms:modified>
</cp:coreProperties>
</file>